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5" r:id="rId28"/>
    <p:sldId id="283" r:id="rId29"/>
    <p:sldId id="284" r:id="rId30"/>
    <p:sldId id="288" r:id="rId31"/>
    <p:sldId id="286" r:id="rId32"/>
    <p:sldId id="287" r:id="rId33"/>
    <p:sldId id="289" r:id="rId34"/>
    <p:sldId id="291" r:id="rId35"/>
    <p:sldId id="292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0" autoAdjust="0"/>
    <p:restoredTop sz="87603" autoAdjust="0"/>
  </p:normalViewPr>
  <p:slideViewPr>
    <p:cSldViewPr snapToGrid="0">
      <p:cViewPr varScale="1">
        <p:scale>
          <a:sx n="99" d="100"/>
          <a:sy n="99" d="100"/>
        </p:scale>
        <p:origin x="11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1E599-4D6A-4BEB-B71B-6D6A56F9B53E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06200-E744-4B88-ABA8-6A94CC6DC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73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custom designed table</a:t>
            </a:r>
          </a:p>
          <a:p>
            <a:r>
              <a:rPr lang="en-US" dirty="0"/>
              <a:t>Keyboard tray, monitor speakers stand, computer desk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8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Dimensions isometric/orthographic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46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design and canvassing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4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of 1</a:t>
            </a:r>
            <a:r>
              <a:rPr lang="en-US" baseline="30000" dirty="0"/>
              <a:t>st</a:t>
            </a:r>
            <a:r>
              <a:rPr lang="en-US" dirty="0"/>
              <a:t> inquiry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62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inquiry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73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Finished product. </a:t>
            </a:r>
          </a:p>
          <a:p>
            <a:r>
              <a:rPr lang="en-US" dirty="0"/>
              <a:t>Then, next project, decided to make it on my own, first project is on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check if the box is square?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is modular, Made of angular bars at plyboard, welded by my father and me</a:t>
            </a:r>
          </a:p>
          <a:p>
            <a:r>
              <a:rPr lang="en-US" dirty="0"/>
              <a:t>Can be disassembled for easy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16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is bought to a wood 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desk design with exploded view and speaker cover</a:t>
            </a:r>
          </a:p>
          <a:p>
            <a:r>
              <a:rPr lang="en-US" dirty="0"/>
              <a:t>Will be made of ¾” plywood, could be glued together to achieve the desired thickness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design (isometric view and 3D front view (first configuration)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33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30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the dimensions are decided. Cabinet 1 vs cabinet 2 depth,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5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config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5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 why the 2</a:t>
            </a:r>
            <a:r>
              <a:rPr lang="en-US" baseline="30000" dirty="0"/>
              <a:t>nd</a:t>
            </a:r>
            <a:r>
              <a:rPr lang="en-US" dirty="0"/>
              <a:t> cabinet dept is shallow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7EB2-0B74-B8C9-3C57-F897EC7A5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1C3A7-C073-B5E9-5B83-CE0FF235A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016C6-35A0-6581-FE65-8BCCF0D9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D9C1D-82AF-C306-13B7-99C3D1C4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6BD97-69D1-6638-A965-EFE14736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9D533-00A7-7653-7743-FC2DFADB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2F50D-CC84-4BF7-F024-EF01F2A70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21BD-1366-CF47-A1E6-C2E15A176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8455-F154-565C-5FB5-49707F07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D3CF6-3B12-BC3A-BF91-6AB4D54B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36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00A72-1B15-30AC-44F0-4442FB0B3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B9837-82CB-DADC-4F06-F4402F566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24E9-82E0-1D48-2162-21C854EF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CE89E-3EB5-CA3E-A895-AC5088D3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2D0C6-B6D7-F5B5-6693-9B1D4B35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FAD2-F064-E56D-2FBA-EF6F437C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CFDEF-B7F9-CBDB-4271-88A3D2471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32217-3983-7C3F-A7BB-83E14E38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C751A-5F18-CD42-4085-236D47F4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5D3C5-5EFF-6F29-E570-3EFFA179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7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883-098D-9165-500F-B303DE11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35812-4D54-FAF5-9598-B8EAD1032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C2836-A82E-62F5-54EC-10842FDA8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B9815-2224-98BB-C2E5-3DC0D7FA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298E3-D4B2-FC5F-BF2C-9A56DB5B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2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43EB-D213-C05E-4FAD-8A636368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E5443-09A2-27C3-EBBE-D4DEAF467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0B97E-0BD7-F0F2-29BB-DF4D00526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9E202-02B0-11D0-0203-E6C9DBCB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3C2EA-CCF2-8ADD-FD06-FA3A2A69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9A691-45DB-91CB-B5E5-064FD87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C30B-6955-BF00-A233-D8D568D99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9CFA-0F29-AD71-E6B5-3A89F4C1F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3B16-C26C-0CA0-3C89-2B38D44D0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9CB6D-477D-3829-FB03-07F680C3F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59D8FF-0CAC-BA96-6E14-6293965E8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DFB62-E224-0B3D-AF54-D682397C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77A59-75E5-AE7F-0F3B-AB2086B5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817EA-7AC7-930C-88A9-C1EC0ADC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3F0D-27A9-7043-5211-EA2581D9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85A3D-7F7B-7FA8-B696-816B481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B3CFF-827C-0882-EBC7-E6BC10AA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4695C-81E9-E5CA-09C3-18C96D8A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4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30029-C5C6-8988-5CC2-962E8F71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7178B-EBA4-156F-D2B9-29E7DCC4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79B6-A636-5D09-6F47-E39A947A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4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6EAB-C9F9-9F13-A7B9-D8C094B97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A076-E243-2BE9-B75C-33E726A02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26815-5341-300E-2070-F0ADC9268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00710-A731-71BE-EC7B-49886840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5A01-2ACB-A76F-4F5A-9D4A31DF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219A6-DB33-B004-C6E8-6779F086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0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557E-5E92-4879-65B3-03DCE573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17E2C-D84B-2A03-0D5E-B6D87F5C5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07E50-F1CC-65CE-F655-ED1647F7C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DAD06-A475-919C-2D32-0303A7F5D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CEB7-F993-A780-5D88-0F0CA853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3175B-0FE5-87FF-5801-31DB96D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7DA75-4BDE-C526-D10B-523190C6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BE56F-27D5-37ED-39CD-0C2F6ABEB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F38A0-AC6C-771E-29DF-70B755C1B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0AACB-5265-59F6-849E-19088183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CC3E3-F331-2821-973E-AF159DF78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1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EE3A-87DF-F270-03DD-FCA4DE88C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3B100-3226-6AE7-4C77-BFAB5720A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Story About How I Got Into Woodworking</a:t>
            </a:r>
          </a:p>
          <a:p>
            <a:r>
              <a:rPr lang="en-US" dirty="0"/>
              <a:t>And The Reason Behind the Design of Some Projects</a:t>
            </a:r>
          </a:p>
        </p:txBody>
      </p:sp>
    </p:spTree>
    <p:extLst>
      <p:ext uri="{BB962C8B-B14F-4D97-AF65-F5344CB8AC3E}">
        <p14:creationId xmlns:p14="http://schemas.microsoft.com/office/powerpoint/2010/main" val="64333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E77D9-B63A-E727-D1C2-4B94F56E99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124" y="0"/>
            <a:ext cx="5747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89CAC-61F9-6626-390A-35F9453859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5" y="4154954"/>
            <a:ext cx="3619337" cy="2375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7C088-15B4-7ADA-C502-D66F2AE2AC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078" y="4132605"/>
            <a:ext cx="3285642" cy="237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C4CA1-E262-44C9-8B50-AD9755F60D0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920492" cy="3926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FBE45-D218-2A36-8368-C630AD680D8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7968" y="0"/>
            <a:ext cx="2588937" cy="215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3EEBD4-13F6-58E0-752A-9403E80405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7967" y="2150810"/>
            <a:ext cx="2588937" cy="1898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E942C-8A50-D909-C190-1D7A6615463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66" y="4095102"/>
            <a:ext cx="3328925" cy="23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1AB9A-1D65-7B17-102E-0AC89F228E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428" y="380022"/>
            <a:ext cx="3994576" cy="4882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68832-9F88-617A-F0CD-A1B36CB1A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948" y="380022"/>
            <a:ext cx="3019086" cy="6097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50C1E-70BC-338E-2158-292F50398EF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1342" y="3303494"/>
            <a:ext cx="2769845" cy="3354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6C5A4-21DD-098F-8C01-15E5945B88C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103" y="74410"/>
            <a:ext cx="5578559" cy="31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EA42F-4201-6517-B5FD-E59497A794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3019" y="0"/>
            <a:ext cx="316898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9D1F9-427C-1005-A88D-B4F0EFFA24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4641" y="0"/>
            <a:ext cx="31689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4812D-B9C3-49A0-7AC9-0059072D9D3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866" y="0"/>
            <a:ext cx="31689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4C86D-FFB3-7DA0-B48A-0D4DCBD7246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78" y="4132872"/>
            <a:ext cx="2119919" cy="2591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E16D09-EA10-FAE3-454E-9C41DCA6004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78" y="134116"/>
            <a:ext cx="1871547" cy="37801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8D791-BE8B-5544-154A-DFD1C9B9FD8A}"/>
              </a:ext>
            </a:extLst>
          </p:cNvPr>
          <p:cNvSpPr/>
          <p:nvPr/>
        </p:nvSpPr>
        <p:spPr>
          <a:xfrm>
            <a:off x="3419475" y="2333625"/>
            <a:ext cx="2266950" cy="676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3678C9-9071-FC67-3366-375EE39B99E5}"/>
              </a:ext>
            </a:extLst>
          </p:cNvPr>
          <p:cNvSpPr/>
          <p:nvPr/>
        </p:nvSpPr>
        <p:spPr>
          <a:xfrm>
            <a:off x="6096000" y="3576132"/>
            <a:ext cx="2266950" cy="676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0982A8-BB57-102C-FC52-00148359CD88}"/>
              </a:ext>
            </a:extLst>
          </p:cNvPr>
          <p:cNvSpPr/>
          <p:nvPr/>
        </p:nvSpPr>
        <p:spPr>
          <a:xfrm rot="18238792">
            <a:off x="10697384" y="5244860"/>
            <a:ext cx="1461972" cy="6477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2CFBDD-23C4-53C9-A39A-BA9361F1FF95}"/>
              </a:ext>
            </a:extLst>
          </p:cNvPr>
          <p:cNvCxnSpPr>
            <a:cxnSpLocks/>
          </p:cNvCxnSpPr>
          <p:nvPr/>
        </p:nvCxnSpPr>
        <p:spPr>
          <a:xfrm>
            <a:off x="9925050" y="3990469"/>
            <a:ext cx="214231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5DE4F6-787F-3465-C465-0B1FCB952BF4}"/>
              </a:ext>
            </a:extLst>
          </p:cNvPr>
          <p:cNvCxnSpPr>
            <a:cxnSpLocks/>
          </p:cNvCxnSpPr>
          <p:nvPr/>
        </p:nvCxnSpPr>
        <p:spPr>
          <a:xfrm>
            <a:off x="10559884" y="3809494"/>
            <a:ext cx="14598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230591-1A89-1716-CF35-68E6562A96F9}"/>
              </a:ext>
            </a:extLst>
          </p:cNvPr>
          <p:cNvCxnSpPr>
            <a:cxnSpLocks/>
          </p:cNvCxnSpPr>
          <p:nvPr/>
        </p:nvCxnSpPr>
        <p:spPr>
          <a:xfrm>
            <a:off x="9925050" y="4170466"/>
            <a:ext cx="13811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39A94-C576-6681-2471-D19069B2E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199" y="61747"/>
            <a:ext cx="4419602" cy="63630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23AE9C-22B9-E30E-FFD4-EEA11FB57E7F}"/>
              </a:ext>
            </a:extLst>
          </p:cNvPr>
          <p:cNvSpPr/>
          <p:nvPr/>
        </p:nvSpPr>
        <p:spPr>
          <a:xfrm>
            <a:off x="762000" y="5067300"/>
            <a:ext cx="10639426" cy="4857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76353-4FC1-F805-F56F-0D17F7DB542A}"/>
              </a:ext>
            </a:extLst>
          </p:cNvPr>
          <p:cNvSpPr/>
          <p:nvPr/>
        </p:nvSpPr>
        <p:spPr>
          <a:xfrm>
            <a:off x="1209675" y="5676900"/>
            <a:ext cx="9744076" cy="74787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2D044-8F3E-D98C-5252-ACCC1BE637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2933D-166E-6043-CB5B-DA151994D2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862011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7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FBFA0-58D7-71B5-27C4-1A69F769CB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906309" y="1892134"/>
            <a:ext cx="6860617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15706-6EAA-66AE-AC45-B5E52963F1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503691" y="991154"/>
            <a:ext cx="6500924" cy="4875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A8580-93AA-27E0-1CEC-65E2E96FE2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278" y="69518"/>
            <a:ext cx="4094723" cy="67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812DF-17A6-7F0E-CC6E-CD0868DCB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BC870-3030-A2F6-D7BD-4B7865F1B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800" y="971550"/>
            <a:ext cx="6807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53BBD6-42B6-465D-5D10-C76A6B6752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50" y="257175"/>
            <a:ext cx="8509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99408-8693-BA36-05B7-D7895DF544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5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876349-27B9-4D66-D8AB-2133D191C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23" y="272569"/>
            <a:ext cx="7058377" cy="6312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A11A8-25FF-E33E-396A-C4C6B9058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705" y="913798"/>
            <a:ext cx="3082671" cy="23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B4FFB8-38F5-E586-47CA-FD8F7CF341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705" y="3468549"/>
            <a:ext cx="3082671" cy="23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91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D3E08-F9F8-B05D-FDCA-E2BC189BB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04602" y="745310"/>
            <a:ext cx="4800600" cy="3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A8996-D512-B80A-0C84-096306146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58973" y="786402"/>
            <a:ext cx="4691025" cy="3518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F6D56-6F63-7507-2F45-DC2ADEA34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777752" y="786401"/>
            <a:ext cx="4691025" cy="35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1A0E0-C2F7-9CAD-9603-ABC349F3B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1910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EBCA9-BE26-1D57-982E-7935970D5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3102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7330E-FD86-F442-34A9-784E48522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6297F-32F2-DF6F-E481-0BF26D2F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86" y="92746"/>
            <a:ext cx="6470339" cy="362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D29276-DE61-8CBD-FAAC-6E22D8C21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9887" y="3518866"/>
            <a:ext cx="4168675" cy="23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6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25325-D99A-DF5A-8DA5-7B5EAD68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372" t="-2136" r="29681" b="2136"/>
          <a:stretch/>
        </p:blipFill>
        <p:spPr>
          <a:xfrm rot="5400000">
            <a:off x="6814990" y="1139517"/>
            <a:ext cx="6979259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ADD55-A213-2B81-07AF-CA132322C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29239" y="1706592"/>
            <a:ext cx="5905503" cy="3292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F90BF-699A-ED6E-A93F-4AC5C4F23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2925" y="1038222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94EE85-9A10-DB1F-C846-4281AD3F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014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35D11-B963-1543-51D6-6C82D0A9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046" y="666626"/>
            <a:ext cx="7336627" cy="55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8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44D69-248B-3071-B5F1-16183381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8" y="171081"/>
            <a:ext cx="4534533" cy="5277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417A0-15F7-535F-00D0-B386E766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556" y="0"/>
            <a:ext cx="4507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8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8FFDF-26F5-4892-E335-D2824D7D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575"/>
            <a:ext cx="5083286" cy="3240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CCC5A-1EE0-9ED6-3287-936FE9BD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396" y="28575"/>
            <a:ext cx="5444329" cy="3285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BB35C-F7A5-6429-7A35-2F3FFD26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93" y="3541846"/>
            <a:ext cx="5593991" cy="2705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719CC-952E-8147-E291-3B45AC4F2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457575"/>
            <a:ext cx="5100833" cy="33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9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A2BEA-9F1C-3967-FECE-3307763A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516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2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3EA64-7A53-2FFC-9DEF-2C23EC4935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30" y="166256"/>
            <a:ext cx="6120275" cy="5205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2E142-BE0A-0AB2-EBB6-5F4380B9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780" y="166256"/>
            <a:ext cx="5594090" cy="65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1917C-624B-EBB6-1F81-B0312D2F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1" y="93360"/>
            <a:ext cx="5067300" cy="6671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D5F226-93DD-B750-62D5-BDB5659A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66" y="93360"/>
            <a:ext cx="4624118" cy="32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7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A78F83-7E08-C3BA-603F-C5D5D53D10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D2072E-6BE4-E7A2-5F27-F9EE69C43877}"/>
              </a:ext>
            </a:extLst>
          </p:cNvPr>
          <p:cNvSpPr/>
          <p:nvPr/>
        </p:nvSpPr>
        <p:spPr>
          <a:xfrm>
            <a:off x="3429000" y="3031066"/>
            <a:ext cx="1744133" cy="3920067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133" h="3920067">
                <a:moveTo>
                  <a:pt x="482600" y="16934"/>
                </a:moveTo>
                <a:lnTo>
                  <a:pt x="1744133" y="0"/>
                </a:lnTo>
                <a:lnTo>
                  <a:pt x="1210734" y="3386667"/>
                </a:lnTo>
                <a:lnTo>
                  <a:pt x="0" y="3920067"/>
                </a:lnTo>
                <a:lnTo>
                  <a:pt x="482600" y="16934"/>
                </a:lnTo>
                <a:close/>
              </a:path>
            </a:pathLst>
          </a:custGeom>
          <a:noFill/>
          <a:ln w="57150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665AEBE-0077-DE6D-9282-C46BE16CAD9B}"/>
              </a:ext>
            </a:extLst>
          </p:cNvPr>
          <p:cNvSpPr/>
          <p:nvPr/>
        </p:nvSpPr>
        <p:spPr>
          <a:xfrm>
            <a:off x="1219201" y="2523066"/>
            <a:ext cx="4030134" cy="618067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  <a:gd name="connsiteX0" fmla="*/ 482600 w 4368801"/>
              <a:gd name="connsiteY0" fmla="*/ 16934 h 3920067"/>
              <a:gd name="connsiteX1" fmla="*/ 1744133 w 4368801"/>
              <a:gd name="connsiteY1" fmla="*/ 0 h 3920067"/>
              <a:gd name="connsiteX2" fmla="*/ 4368801 w 4368801"/>
              <a:gd name="connsiteY2" fmla="*/ 431801 h 3920067"/>
              <a:gd name="connsiteX3" fmla="*/ 0 w 4368801"/>
              <a:gd name="connsiteY3" fmla="*/ 3920067 h 3920067"/>
              <a:gd name="connsiteX4" fmla="*/ 482600 w 4368801"/>
              <a:gd name="connsiteY4" fmla="*/ 16934 h 3920067"/>
              <a:gd name="connsiteX0" fmla="*/ 0 w 3886201"/>
              <a:gd name="connsiteY0" fmla="*/ 16934 h 618067"/>
              <a:gd name="connsiteX1" fmla="*/ 1261533 w 3886201"/>
              <a:gd name="connsiteY1" fmla="*/ 0 h 618067"/>
              <a:gd name="connsiteX2" fmla="*/ 3886201 w 3886201"/>
              <a:gd name="connsiteY2" fmla="*/ 431801 h 618067"/>
              <a:gd name="connsiteX3" fmla="*/ 2633133 w 3886201"/>
              <a:gd name="connsiteY3" fmla="*/ 618067 h 618067"/>
              <a:gd name="connsiteX4" fmla="*/ 0 w 3886201"/>
              <a:gd name="connsiteY4" fmla="*/ 16934 h 618067"/>
              <a:gd name="connsiteX0" fmla="*/ 0 w 4030134"/>
              <a:gd name="connsiteY0" fmla="*/ 16934 h 618067"/>
              <a:gd name="connsiteX1" fmla="*/ 1261533 w 4030134"/>
              <a:gd name="connsiteY1" fmla="*/ 0 h 618067"/>
              <a:gd name="connsiteX2" fmla="*/ 4030134 w 4030134"/>
              <a:gd name="connsiteY2" fmla="*/ 491067 h 618067"/>
              <a:gd name="connsiteX3" fmla="*/ 2633133 w 4030134"/>
              <a:gd name="connsiteY3" fmla="*/ 618067 h 618067"/>
              <a:gd name="connsiteX4" fmla="*/ 0 w 4030134"/>
              <a:gd name="connsiteY4" fmla="*/ 16934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0134" h="618067">
                <a:moveTo>
                  <a:pt x="0" y="16934"/>
                </a:moveTo>
                <a:lnTo>
                  <a:pt x="1261533" y="0"/>
                </a:lnTo>
                <a:lnTo>
                  <a:pt x="4030134" y="491067"/>
                </a:lnTo>
                <a:lnTo>
                  <a:pt x="2633133" y="618067"/>
                </a:lnTo>
                <a:lnTo>
                  <a:pt x="0" y="16934"/>
                </a:lnTo>
                <a:close/>
              </a:path>
            </a:pathLst>
          </a:custGeom>
          <a:noFill/>
          <a:ln w="57150">
            <a:solidFill>
              <a:schemeClr val="accent2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EAAEE5-FFAE-5C00-157A-D67FEFC21587}"/>
              </a:ext>
            </a:extLst>
          </p:cNvPr>
          <p:cNvSpPr/>
          <p:nvPr/>
        </p:nvSpPr>
        <p:spPr>
          <a:xfrm>
            <a:off x="556683" y="2832099"/>
            <a:ext cx="4387850" cy="1164168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  <a:gd name="connsiteX0" fmla="*/ 482600 w 4368801"/>
              <a:gd name="connsiteY0" fmla="*/ 16934 h 3920067"/>
              <a:gd name="connsiteX1" fmla="*/ 1744133 w 4368801"/>
              <a:gd name="connsiteY1" fmla="*/ 0 h 3920067"/>
              <a:gd name="connsiteX2" fmla="*/ 4368801 w 4368801"/>
              <a:gd name="connsiteY2" fmla="*/ 431801 h 3920067"/>
              <a:gd name="connsiteX3" fmla="*/ 0 w 4368801"/>
              <a:gd name="connsiteY3" fmla="*/ 3920067 h 3920067"/>
              <a:gd name="connsiteX4" fmla="*/ 482600 w 4368801"/>
              <a:gd name="connsiteY4" fmla="*/ 16934 h 3920067"/>
              <a:gd name="connsiteX0" fmla="*/ 0 w 3886201"/>
              <a:gd name="connsiteY0" fmla="*/ 16934 h 618067"/>
              <a:gd name="connsiteX1" fmla="*/ 1261533 w 3886201"/>
              <a:gd name="connsiteY1" fmla="*/ 0 h 618067"/>
              <a:gd name="connsiteX2" fmla="*/ 3886201 w 3886201"/>
              <a:gd name="connsiteY2" fmla="*/ 431801 h 618067"/>
              <a:gd name="connsiteX3" fmla="*/ 2633133 w 3886201"/>
              <a:gd name="connsiteY3" fmla="*/ 618067 h 618067"/>
              <a:gd name="connsiteX4" fmla="*/ 0 w 3886201"/>
              <a:gd name="connsiteY4" fmla="*/ 16934 h 618067"/>
              <a:gd name="connsiteX0" fmla="*/ 0 w 4030134"/>
              <a:gd name="connsiteY0" fmla="*/ 16934 h 618067"/>
              <a:gd name="connsiteX1" fmla="*/ 1261533 w 4030134"/>
              <a:gd name="connsiteY1" fmla="*/ 0 h 618067"/>
              <a:gd name="connsiteX2" fmla="*/ 4030134 w 4030134"/>
              <a:gd name="connsiteY2" fmla="*/ 491067 h 618067"/>
              <a:gd name="connsiteX3" fmla="*/ 2633133 w 4030134"/>
              <a:gd name="connsiteY3" fmla="*/ 618067 h 618067"/>
              <a:gd name="connsiteX4" fmla="*/ 0 w 4030134"/>
              <a:gd name="connsiteY4" fmla="*/ 16934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0134" h="618067">
                <a:moveTo>
                  <a:pt x="0" y="16934"/>
                </a:moveTo>
                <a:lnTo>
                  <a:pt x="1261533" y="0"/>
                </a:lnTo>
                <a:lnTo>
                  <a:pt x="4030134" y="491067"/>
                </a:lnTo>
                <a:lnTo>
                  <a:pt x="2633133" y="618067"/>
                </a:lnTo>
                <a:lnTo>
                  <a:pt x="0" y="16934"/>
                </a:lnTo>
                <a:close/>
              </a:path>
            </a:pathLst>
          </a:custGeom>
          <a:noFill/>
          <a:ln w="57150">
            <a:solidFill>
              <a:srgbClr val="00B05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F2D43A3-BA67-511F-E2D0-13D764DBEEAD}"/>
              </a:ext>
            </a:extLst>
          </p:cNvPr>
          <p:cNvSpPr/>
          <p:nvPr/>
        </p:nvSpPr>
        <p:spPr>
          <a:xfrm>
            <a:off x="1439334" y="-355602"/>
            <a:ext cx="3699933" cy="3217333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  <a:gd name="connsiteX0" fmla="*/ 482600 w 4368801"/>
              <a:gd name="connsiteY0" fmla="*/ 16934 h 3920067"/>
              <a:gd name="connsiteX1" fmla="*/ 1744133 w 4368801"/>
              <a:gd name="connsiteY1" fmla="*/ 0 h 3920067"/>
              <a:gd name="connsiteX2" fmla="*/ 4368801 w 4368801"/>
              <a:gd name="connsiteY2" fmla="*/ 431801 h 3920067"/>
              <a:gd name="connsiteX3" fmla="*/ 0 w 4368801"/>
              <a:gd name="connsiteY3" fmla="*/ 3920067 h 3920067"/>
              <a:gd name="connsiteX4" fmla="*/ 482600 w 4368801"/>
              <a:gd name="connsiteY4" fmla="*/ 16934 h 3920067"/>
              <a:gd name="connsiteX0" fmla="*/ 0 w 3886201"/>
              <a:gd name="connsiteY0" fmla="*/ 16934 h 618067"/>
              <a:gd name="connsiteX1" fmla="*/ 1261533 w 3886201"/>
              <a:gd name="connsiteY1" fmla="*/ 0 h 618067"/>
              <a:gd name="connsiteX2" fmla="*/ 3886201 w 3886201"/>
              <a:gd name="connsiteY2" fmla="*/ 431801 h 618067"/>
              <a:gd name="connsiteX3" fmla="*/ 2633133 w 3886201"/>
              <a:gd name="connsiteY3" fmla="*/ 618067 h 618067"/>
              <a:gd name="connsiteX4" fmla="*/ 0 w 3886201"/>
              <a:gd name="connsiteY4" fmla="*/ 16934 h 618067"/>
              <a:gd name="connsiteX0" fmla="*/ 0 w 4030134"/>
              <a:gd name="connsiteY0" fmla="*/ 16934 h 618067"/>
              <a:gd name="connsiteX1" fmla="*/ 1261533 w 4030134"/>
              <a:gd name="connsiteY1" fmla="*/ 0 h 618067"/>
              <a:gd name="connsiteX2" fmla="*/ 4030134 w 4030134"/>
              <a:gd name="connsiteY2" fmla="*/ 491067 h 618067"/>
              <a:gd name="connsiteX3" fmla="*/ 2633133 w 4030134"/>
              <a:gd name="connsiteY3" fmla="*/ 618067 h 618067"/>
              <a:gd name="connsiteX4" fmla="*/ 0 w 4030134"/>
              <a:gd name="connsiteY4" fmla="*/ 16934 h 618067"/>
              <a:gd name="connsiteX0" fmla="*/ 0 w 3750734"/>
              <a:gd name="connsiteY0" fmla="*/ 1109134 h 1710267"/>
              <a:gd name="connsiteX1" fmla="*/ 1261533 w 3750734"/>
              <a:gd name="connsiteY1" fmla="*/ 1092200 h 1710267"/>
              <a:gd name="connsiteX2" fmla="*/ 3750734 w 3750734"/>
              <a:gd name="connsiteY2" fmla="*/ 0 h 1710267"/>
              <a:gd name="connsiteX3" fmla="*/ 2633133 w 3750734"/>
              <a:gd name="connsiteY3" fmla="*/ 1710267 h 1710267"/>
              <a:gd name="connsiteX4" fmla="*/ 0 w 3750734"/>
              <a:gd name="connsiteY4" fmla="*/ 1109134 h 1710267"/>
              <a:gd name="connsiteX0" fmla="*/ 0 w 3750734"/>
              <a:gd name="connsiteY0" fmla="*/ 1109134 h 1710267"/>
              <a:gd name="connsiteX1" fmla="*/ 694267 w 3750734"/>
              <a:gd name="connsiteY1" fmla="*/ 973666 h 1710267"/>
              <a:gd name="connsiteX2" fmla="*/ 3750734 w 3750734"/>
              <a:gd name="connsiteY2" fmla="*/ 0 h 1710267"/>
              <a:gd name="connsiteX3" fmla="*/ 2633133 w 3750734"/>
              <a:gd name="connsiteY3" fmla="*/ 1710267 h 1710267"/>
              <a:gd name="connsiteX4" fmla="*/ 0 w 3750734"/>
              <a:gd name="connsiteY4" fmla="*/ 1109134 h 1710267"/>
              <a:gd name="connsiteX0" fmla="*/ 0 w 3183467"/>
              <a:gd name="connsiteY0" fmla="*/ 1032934 h 1634067"/>
              <a:gd name="connsiteX1" fmla="*/ 694267 w 3183467"/>
              <a:gd name="connsiteY1" fmla="*/ 897466 h 1634067"/>
              <a:gd name="connsiteX2" fmla="*/ 3183467 w 3183467"/>
              <a:gd name="connsiteY2" fmla="*/ 0 h 1634067"/>
              <a:gd name="connsiteX3" fmla="*/ 2633133 w 3183467"/>
              <a:gd name="connsiteY3" fmla="*/ 1634067 h 1634067"/>
              <a:gd name="connsiteX4" fmla="*/ 0 w 3183467"/>
              <a:gd name="connsiteY4" fmla="*/ 1032934 h 1634067"/>
              <a:gd name="connsiteX0" fmla="*/ 0 w 4157133"/>
              <a:gd name="connsiteY0" fmla="*/ 1032934 h 2861733"/>
              <a:gd name="connsiteX1" fmla="*/ 694267 w 4157133"/>
              <a:gd name="connsiteY1" fmla="*/ 897466 h 2861733"/>
              <a:gd name="connsiteX2" fmla="*/ 3183467 w 4157133"/>
              <a:gd name="connsiteY2" fmla="*/ 0 h 2861733"/>
              <a:gd name="connsiteX3" fmla="*/ 4157133 w 4157133"/>
              <a:gd name="connsiteY3" fmla="*/ 2861733 h 2861733"/>
              <a:gd name="connsiteX4" fmla="*/ 0 w 4157133"/>
              <a:gd name="connsiteY4" fmla="*/ 1032934 h 2861733"/>
              <a:gd name="connsiteX0" fmla="*/ 0 w 4157133"/>
              <a:gd name="connsiteY0" fmla="*/ 1388534 h 3217333"/>
              <a:gd name="connsiteX1" fmla="*/ 694267 w 4157133"/>
              <a:gd name="connsiteY1" fmla="*/ 1253066 h 3217333"/>
              <a:gd name="connsiteX2" fmla="*/ 4131733 w 4157133"/>
              <a:gd name="connsiteY2" fmla="*/ 0 h 3217333"/>
              <a:gd name="connsiteX3" fmla="*/ 4157133 w 4157133"/>
              <a:gd name="connsiteY3" fmla="*/ 3217333 h 3217333"/>
              <a:gd name="connsiteX4" fmla="*/ 0 w 4157133"/>
              <a:gd name="connsiteY4" fmla="*/ 1388534 h 3217333"/>
              <a:gd name="connsiteX0" fmla="*/ 0 w 3699933"/>
              <a:gd name="connsiteY0" fmla="*/ 2827867 h 3217333"/>
              <a:gd name="connsiteX1" fmla="*/ 237067 w 3699933"/>
              <a:gd name="connsiteY1" fmla="*/ 1253066 h 3217333"/>
              <a:gd name="connsiteX2" fmla="*/ 3674533 w 3699933"/>
              <a:gd name="connsiteY2" fmla="*/ 0 h 3217333"/>
              <a:gd name="connsiteX3" fmla="*/ 3699933 w 3699933"/>
              <a:gd name="connsiteY3" fmla="*/ 3217333 h 3217333"/>
              <a:gd name="connsiteX4" fmla="*/ 0 w 3699933"/>
              <a:gd name="connsiteY4" fmla="*/ 2827867 h 321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933" h="3217333">
                <a:moveTo>
                  <a:pt x="0" y="2827867"/>
                </a:moveTo>
                <a:lnTo>
                  <a:pt x="237067" y="1253066"/>
                </a:lnTo>
                <a:lnTo>
                  <a:pt x="3674533" y="0"/>
                </a:lnTo>
                <a:lnTo>
                  <a:pt x="3699933" y="3217333"/>
                </a:lnTo>
                <a:lnTo>
                  <a:pt x="0" y="2827867"/>
                </a:lnTo>
                <a:close/>
              </a:path>
            </a:pathLst>
          </a:cu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6E62022-F252-8F03-AD9A-9827DAA0FF6D}"/>
              </a:ext>
            </a:extLst>
          </p:cNvPr>
          <p:cNvSpPr/>
          <p:nvPr/>
        </p:nvSpPr>
        <p:spPr>
          <a:xfrm>
            <a:off x="2459318" y="3733802"/>
            <a:ext cx="1355663" cy="3293533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  <a:gd name="connsiteX0" fmla="*/ 482600 w 1210734"/>
              <a:gd name="connsiteY0" fmla="*/ 0 h 3903133"/>
              <a:gd name="connsiteX1" fmla="*/ 1107639 w 1210734"/>
              <a:gd name="connsiteY1" fmla="*/ 431301 h 3903133"/>
              <a:gd name="connsiteX2" fmla="*/ 1210734 w 1210734"/>
              <a:gd name="connsiteY2" fmla="*/ 3369733 h 3903133"/>
              <a:gd name="connsiteX3" fmla="*/ 0 w 1210734"/>
              <a:gd name="connsiteY3" fmla="*/ 3903133 h 3903133"/>
              <a:gd name="connsiteX4" fmla="*/ 482600 w 1210734"/>
              <a:gd name="connsiteY4" fmla="*/ 0 h 3903133"/>
              <a:gd name="connsiteX0" fmla="*/ 482600 w 1838263"/>
              <a:gd name="connsiteY0" fmla="*/ 0 h 3903133"/>
              <a:gd name="connsiteX1" fmla="*/ 1107639 w 1838263"/>
              <a:gd name="connsiteY1" fmla="*/ 431301 h 3903133"/>
              <a:gd name="connsiteX2" fmla="*/ 1838263 w 1838263"/>
              <a:gd name="connsiteY2" fmla="*/ 276909 h 3903133"/>
              <a:gd name="connsiteX3" fmla="*/ 0 w 1838263"/>
              <a:gd name="connsiteY3" fmla="*/ 3903133 h 3903133"/>
              <a:gd name="connsiteX4" fmla="*/ 482600 w 1838263"/>
              <a:gd name="connsiteY4" fmla="*/ 0 h 3903133"/>
              <a:gd name="connsiteX0" fmla="*/ 0 w 1355663"/>
              <a:gd name="connsiteY0" fmla="*/ 0 h 3293533"/>
              <a:gd name="connsiteX1" fmla="*/ 625039 w 1355663"/>
              <a:gd name="connsiteY1" fmla="*/ 431301 h 3293533"/>
              <a:gd name="connsiteX2" fmla="*/ 1355663 w 1355663"/>
              <a:gd name="connsiteY2" fmla="*/ 276909 h 3293533"/>
              <a:gd name="connsiteX3" fmla="*/ 234576 w 1355663"/>
              <a:gd name="connsiteY3" fmla="*/ 3293533 h 3293533"/>
              <a:gd name="connsiteX4" fmla="*/ 0 w 1355663"/>
              <a:gd name="connsiteY4" fmla="*/ 0 h 329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663" h="3293533">
                <a:moveTo>
                  <a:pt x="0" y="0"/>
                </a:moveTo>
                <a:lnTo>
                  <a:pt x="625039" y="431301"/>
                </a:lnTo>
                <a:lnTo>
                  <a:pt x="1355663" y="276909"/>
                </a:lnTo>
                <a:lnTo>
                  <a:pt x="234576" y="3293533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chemeClr val="accent1">
                <a:lumMod val="60000"/>
                <a:lumOff val="40000"/>
                <a:alpha val="5019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07B104-316B-66F1-8CD5-97355FC7A3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61619" y="857250"/>
            <a:ext cx="6858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428B3-C101-7A22-295F-2052FEA183BC}"/>
              </a:ext>
            </a:extLst>
          </p:cNvPr>
          <p:cNvSpPr txBox="1"/>
          <p:nvPr/>
        </p:nvSpPr>
        <p:spPr>
          <a:xfrm rot="16200000">
            <a:off x="4427633" y="2593572"/>
            <a:ext cx="46376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WHEN DISASSEMBLED…</a:t>
            </a:r>
          </a:p>
        </p:txBody>
      </p:sp>
    </p:spTree>
    <p:extLst>
      <p:ext uri="{BB962C8B-B14F-4D97-AF65-F5344CB8AC3E}">
        <p14:creationId xmlns:p14="http://schemas.microsoft.com/office/powerpoint/2010/main" val="65652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A4AF6-DBA9-9658-C1B2-2EC32CEF8E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15" y="542924"/>
            <a:ext cx="5469312" cy="5229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0470D-17B9-DB91-FC38-072AF0A482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185" y="3756374"/>
            <a:ext cx="6286500" cy="3026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3BA26-DEB2-D43B-F9B9-DB636D5335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185" y="238125"/>
            <a:ext cx="6048774" cy="3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6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8CDF6-C55D-4D0D-7438-1FB99C7B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99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9242F-D98D-535C-5BEF-8DA601A7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791" y="0"/>
            <a:ext cx="5259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1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E2F3A-66D7-7568-2410-B67C8AB9D8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9720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16D20-CF58-7837-7B18-9DACE76962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933" y="1190625"/>
            <a:ext cx="5661397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169D3-039E-52A0-EF83-B4E024EB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1" y="166295"/>
            <a:ext cx="3727012" cy="4358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15179-91E3-6119-F22F-DF923E0F5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631" y="166295"/>
            <a:ext cx="4177718" cy="4624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5CE45-B691-E354-A7AD-A87875C5C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149" y="166296"/>
            <a:ext cx="3762851" cy="53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18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20BD7-C23A-16A0-07FF-046DE54C81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523492" cy="517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3C97A-4D94-3574-9861-3D4372F67C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732" y="3748839"/>
            <a:ext cx="5897268" cy="31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50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52EA1-175F-9802-47C3-6CC43739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0" y="166295"/>
            <a:ext cx="5591509" cy="65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3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18343-1A9D-91C1-F791-CBCF62C485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3076" y="3429000"/>
            <a:ext cx="2638350" cy="3075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A3033-27C8-916D-FC61-A67A58297C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098" y="3631375"/>
            <a:ext cx="2604002" cy="3075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AFB6F-111E-3AC5-A037-C02C1FCC77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3076" y="150757"/>
            <a:ext cx="2608088" cy="307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FBB89-4394-5B58-DE4B-5DBEBE138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507" y="1046928"/>
            <a:ext cx="4000789" cy="4764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C7BDF-1185-0C0F-92A2-E79E16092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74" y="150757"/>
            <a:ext cx="4800526" cy="33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208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7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9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D13A2-A4E3-A4A6-603E-E3591CF3AD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52F40-5556-ADB3-0921-6FBD41F228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262" y="0"/>
            <a:ext cx="316898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5F903-6B3F-7AD3-34EB-9142EFE4B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005" y="2761129"/>
            <a:ext cx="3391438" cy="390450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A4958EA-8571-3CFA-325C-EAF746EE2F7C}"/>
              </a:ext>
            </a:extLst>
          </p:cNvPr>
          <p:cNvSpPr/>
          <p:nvPr/>
        </p:nvSpPr>
        <p:spPr>
          <a:xfrm rot="19789488">
            <a:off x="7660361" y="5253318"/>
            <a:ext cx="1299882" cy="502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224763-A5FD-45DC-2BF5-C1AB02CCFE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879" y="0"/>
            <a:ext cx="3063689" cy="27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23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374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63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35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2AD9B-17E2-1380-B8F5-05344A4155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06" y="788894"/>
            <a:ext cx="6550212" cy="4912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4A9ECD-0EF7-FF79-2A42-58A8347BDE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7" y="67553"/>
            <a:ext cx="5161271" cy="3870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4176CD-AEE3-CC1B-6A69-446A3915DF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7" y="4025897"/>
            <a:ext cx="2827381" cy="2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4378D-DC74-29BC-141B-89B4C16892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284259" cy="4200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ABE25F-0953-637F-4D80-A0992E640E9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955" y="2805953"/>
            <a:ext cx="6763045" cy="40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13103-6CA4-4F3B-08F0-CB6FD822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52" y="429859"/>
            <a:ext cx="8516977" cy="59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1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59E28-00C6-71F6-A5CE-6EFBB7898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7" y="0"/>
            <a:ext cx="1192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7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7BA500-76EF-D38D-6E91-6A6114369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6" y="0"/>
            <a:ext cx="11940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3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191</Words>
  <Application>Microsoft Office PowerPoint</Application>
  <PresentationFormat>Widescreen</PresentationFormat>
  <Paragraphs>38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Personal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Projects</dc:title>
  <dc:creator>Jonas Calaycay</dc:creator>
  <cp:lastModifiedBy>Jonas Calaycay</cp:lastModifiedBy>
  <cp:revision>2</cp:revision>
  <dcterms:created xsi:type="dcterms:W3CDTF">2023-07-05T10:26:42Z</dcterms:created>
  <dcterms:modified xsi:type="dcterms:W3CDTF">2023-07-05T14:13:09Z</dcterms:modified>
</cp:coreProperties>
</file>